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T Sans Narrow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PTSansNarrow-bold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2721a065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2721a065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already requested money this year, I have either commented on it or approved it. If you haven’t heard anything from me, then you requested it through the 2020-2021 rolling funds. Stop living in the past. Submit it through the 2021-2022 rolling funds only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7f94871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27f94871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2805f4d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2805f4d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0a214ad4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0a214ad4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805f4d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2805f4d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2805f4d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2805f4d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805f4d1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805f4d1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for Jenn’s reply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7f94871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27f94871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59af856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59af856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2805f4d1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2805f4d1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2721a065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2721a065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805f4d1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805f4d1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805f4d1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2805f4d1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because you do this does not mean you are guaranteed to get the money! If you are requesting for something that seems sus, I may ask for more information. I will not approve the money for you to, lets say, buy yourself a puppy. Not unless its really cute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2805f4d1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2805f4d1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2721a065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2721a065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2721a06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2721a06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2805f4d1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2805f4d1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805f4d1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2805f4d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2805f4d1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2805f4d1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2721a065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2721a065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2805f4d1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2805f4d1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2721a065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2721a065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27f94871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27f94871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805f4d1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2805f4d1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2721a065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2721a065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2721a065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2721a065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7f94871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7f94871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already requested money this year, I have either commented on it or approved it. If you haven’t heard anything from me, then you requested it through the 2020-2021 rolling funds. Stop living in the past. </a:t>
            </a:r>
            <a:r>
              <a:rPr lang="en"/>
              <a:t>Submit</a:t>
            </a:r>
            <a:r>
              <a:rPr lang="en"/>
              <a:t> it through the 2021-2022 rolling funds only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2721a065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2721a065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cglink.me/f0b1ec2584c9ff0c09eff53a49f19c3f3bab4bb36daf943216a74c55da1e3c2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el163@case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glink.me/s3234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Org Presentation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063850" y="2850050"/>
            <a:ext cx="501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AKA please sir, may I have money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Requesting Money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7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62150"/>
            <a:ext cx="1321460" cy="13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1864" l="963" r="766" t="1526"/>
          <a:stretch/>
        </p:blipFill>
        <p:spPr>
          <a:xfrm>
            <a:off x="380500" y="481250"/>
            <a:ext cx="8287778" cy="40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75" y="1945475"/>
            <a:ext cx="8839202" cy="265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543875" y="611975"/>
            <a:ext cx="78249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Choose “GSC Fall 2021-2022 Rolling Fund”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0" r="1156" t="0"/>
          <a:stretch/>
        </p:blipFill>
        <p:spPr>
          <a:xfrm>
            <a:off x="1982675" y="113575"/>
            <a:ext cx="4294650" cy="4983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92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0500"/>
            <a:ext cx="9143999" cy="32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Fun </a:t>
            </a:r>
            <a:r>
              <a:rPr lang="en"/>
              <a:t>Tidbits</a:t>
            </a:r>
            <a:r>
              <a:rPr lang="en"/>
              <a:t> 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Case Western Reserve University is a non-profit organization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Thus, there is no </a:t>
            </a:r>
            <a:r>
              <a:rPr lang="en"/>
              <a:t>reimbursement</a:t>
            </a:r>
            <a:r>
              <a:rPr lang="en"/>
              <a:t> for tax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 if you submit a receipt with tax, the tax will be subtracted from your total </a:t>
            </a:r>
            <a:r>
              <a:rPr lang="en"/>
              <a:t>reimbursement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Tax Exempt Cards -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http://cglink.me/f0b1ec2584c9ff0c09eff53a49f19c3f3bab4bb36daf943216a74c55da1e3c2</a:t>
            </a:r>
            <a:endParaRPr sz="900"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on receipts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be </a:t>
            </a:r>
            <a:r>
              <a:rPr lang="en"/>
              <a:t>itemized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show form of payment: i.e cash, visa, amex, etc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1725"/>
            <a:ext cx="8839200" cy="398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6023125" y="469100"/>
            <a:ext cx="2436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BAD!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786775" y="119050"/>
            <a:ext cx="23574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GOOD!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7604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Payment Type: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Select T&amp;E </a:t>
            </a:r>
            <a:r>
              <a:rPr lang="en"/>
              <a:t>Reimbursement</a:t>
            </a:r>
            <a:r>
              <a:rPr lang="en"/>
              <a:t> Check for any amount of reimbursement,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Checks will be mailed to address on SIS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412" y="101100"/>
            <a:ext cx="5005780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275" y="1020000"/>
            <a:ext cx="2808001" cy="138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Contact Info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mel163@case.edu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(513)702-6089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900" y="49850"/>
            <a:ext cx="546062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713" y="84050"/>
            <a:ext cx="537257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/>
          <p:nvPr/>
        </p:nvSpPr>
        <p:spPr>
          <a:xfrm>
            <a:off x="955800" y="4323000"/>
            <a:ext cx="863100" cy="820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1598700"/>
            <a:ext cx="85206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Meghan wait, I’m planning an awesome event and want more than $500, what do I do?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75" y="71713"/>
            <a:ext cx="8333450" cy="50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GSC Co-Sponsorships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Co-sponsorship?</a:t>
            </a:r>
            <a:endParaRPr/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for an organization to request money </a:t>
            </a:r>
            <a:r>
              <a:rPr b="1" lang="en"/>
              <a:t>separate</a:t>
            </a:r>
            <a:r>
              <a:rPr lang="en"/>
              <a:t> from $500/semester for an event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doing this, the organization enters into an agreement with GSC that certain conditions will be met including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GSC logo on all promotional materials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Sharing promotional materials with GSC for us to use on our social media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**Funds not </a:t>
            </a:r>
            <a:r>
              <a:rPr lang="en"/>
              <a:t>guaranteed</a:t>
            </a:r>
            <a:r>
              <a:rPr lang="en"/>
              <a:t> 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apply?</a:t>
            </a:r>
            <a:endParaRPr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 me: mel163@case.edu</a:t>
            </a:r>
            <a:endParaRPr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be required to come into a GSC exec meeting and give a quick presentation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must be filled out one month prior to the event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approved, you will have 2 weeks after the event to submit receipts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Interschool Co-Sponsorships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Interschool Co-sponsorship?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for an organization to partner with another organization outside their school which will allow them to request money up to $1000 for an event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$1000 will take $250 from each org’s initial funds, but that other $500 will come from GSC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doing this, the organizations do not have any requirements to promote GSC at the event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**Funds not guaranteed 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minute things 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important thing is to get things in by the deadlines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Patience is key when it comes to money, CampusGroups, and ME!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Again, if you don’t hear back from me send a follow up. I get busy just like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email me on a weekend and expect a reply before the week starts again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Same goes with breaks (Law School breaks may be different from your school’s)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feel free to reach out with questions!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the end of the year, update your organization’s CampusGroups Page!!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officers, etc.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a </a:t>
            </a:r>
            <a:r>
              <a:rPr lang="en"/>
              <a:t>vendetta</a:t>
            </a:r>
            <a:r>
              <a:rPr lang="en"/>
              <a:t> against email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125" y="1031000"/>
            <a:ext cx="3952275" cy="40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569775" y="1584225"/>
            <a:ext cx="36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>
            <p:ph idx="4294967295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do not hear back from me within a week, send me a text or a follow up email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case of emergency, call me! Phone calls are much better than ten emails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Please, reach out to me with any questions, comments, or concerns with GSC org related stuff. I am here to help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organization approval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organization is eligible for $500/semester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apply for more through a GSC Co-Sponsorship (will explain this later)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apply for up to $1000 by a Interschool Co-Sponsorship (will explain this later)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Money can be used for essentially anything EXCEPT;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Paper products (napkins, plates, cups, etc)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PPE Gear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Streamers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Because all of this can be acquired from the Sparta Center for FREE!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	Link to request items: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http://cglink.me/s32341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Deadlines 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Funding is now available!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requests for funding must be submitted BEFORE an event!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Repeat after me: there is no funding provided for events that already took place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an event takes place, you have 2 weeks to submit receipts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Repeat after me: if you do not submit receipts within 2 weeks, you don’t get reimbursed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</a:t>
            </a:r>
            <a:r>
              <a:rPr lang="en"/>
              <a:t>reimbursements</a:t>
            </a:r>
            <a:r>
              <a:rPr lang="en"/>
              <a:t> are confirmed, the accounts payable office will mail a check to your SIS address.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Reimbursement check should be received within 14 business days (excludes weekends and holidays), if not please contact Matt (mjp217) or Jenn (jmb113) or</a:t>
            </a:r>
            <a:r>
              <a:rPr lang="en">
                <a:solidFill>
                  <a:srgbClr val="434343"/>
                </a:solidFill>
              </a:rPr>
              <a:t> Jess (</a:t>
            </a:r>
            <a:r>
              <a:rPr lang="en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jhc116)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Requests for Co-sponsorship must be submitted 1 month prior to event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 Cards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CANNOT BUY THE GIFT CARDS ON YOUR OWN!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Dear god, please pay attention to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planning to get gift cards for an event you must do two things: submit a request and email me (mel163)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Submit</a:t>
            </a:r>
            <a:r>
              <a:rPr lang="en"/>
              <a:t> a request like usual, just make sure you say that you need a gift card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purchase all gift cards through Jenn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a limited number of places you can get gift cards 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 Cards List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Amazon  $5 - $50 (increments of $5)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BW3  $10, $15, $25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Chipotle $10, $15, $25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Dominos  $10, $15, $25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Doordash $15, $25, $59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Grubhub   $10, $15, $25, $35, $50, $100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Starbucks  $5 - $50   (increments of $5)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Target  $5 - $50   (increments of $5)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Ubereats  $15, $25, $50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Uber   $15, $25, $50, $100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Walmart  $5, $10, $15, $20, $25, $30, $50</a:t>
            </a:r>
            <a:endParaRPr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050" y="799250"/>
            <a:ext cx="3475600" cy="25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GSC Recognition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a new Org GSC’s stamp of approval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an </a:t>
            </a:r>
            <a:r>
              <a:rPr lang="en"/>
              <a:t>organization (or get an existing GSC approved)</a:t>
            </a:r>
            <a:r>
              <a:rPr lang="en"/>
              <a:t>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a group of people together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Pick a theme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Pick leaders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a Constitution and make Bylaws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can be on the same document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need sample constitutions, email me (mel163)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 me (mel163) with your Constitution, Bylaws, and List of Committee Members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approve, I will email Jenn and CC you and she will set up a Campus Groups for you so you can request funds.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